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xl/tables/table1.xml" ContentType="application/vnd.openxmlformats-officedocument.spreadsheetml.tab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5" lowestEdited="5" rupBuild="9302"/>
  <workbookPr defaultThemeVersion="124226"/>
  <bookViews>
    <workbookView xWindow="360" yWindow="120" windowWidth="20955" windowHeight="12015"/>
  </bookViews>
  <sheets>
    <sheet name="Sheet1" sheetId="1" r:id="rId1"/>
  </sheets>
  <calcPr calcId="0"/>
  <oleSize ref="A1"/>
</workbook>
</file>

<file path=xl/sharedStrings.xml><?xml version="1.0" encoding="utf-8"?>
<sst xmlns="http://schemas.openxmlformats.org/spreadsheetml/2006/main" count="2" uniqueCount="2">
  <si>
    <t>X-Values</t>
  </si>
  <si>
    <t>Y-Values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fonts count="1" x14ac:knownFonts="1">
    <font>
      <sz val="11"/>
      <color theme="1"/>
      <name val="Calibri"/>
      <family val="2"/>
      <scheme val="minor"/>
    </font>
  </fonts>
  <fills count="2">
    <fill>
      <patternFill patternType="none"/>
    </fill>
    <fill>
      <patternFill patternType="gray125"/>
    </fill>
  </fills>
  <borders count="1">
    <border>
      <left/>
      <right/>
      <top/>
      <bottom/>
      <diagonal/>
    </border>
  </borders>
  <cellStyleXfs count="1">
    <xf numFmtId="0" fontId="0" fillId="0" borderId="0"/>
  </cellStyleXfs>
  <cellXfs count="2">
    <xf numFmtId="0" fontId="0" fillId="0" borderId="0" xfId="0"/>
    <xf numFmtId="0" fontId="0" fillId="0" borderId="0" xfId="0" applyBorder="1"/>
  </cellXfs>
  <cellStyles count="1">
    <cellStyle name="Normal" xfId="0" builtinId="0"/>
  </cellStyles>
  <dxfs count="1">
    <dxf>
      <border diagonalUp="0" diagonalDown="0">
        <left style="thin">
          <color indexed="12"/>
        </left>
        <right style="thin">
          <color indexed="12"/>
        </right>
        <top style="thin">
          <color indexed="12"/>
        </top>
        <bottom style="thin">
          <color indexed="12"/>
        </bottom>
      </border>
    </dxf>
  </dxfs>
  <tableStyles count="0" defaultTableStyle="TableStyleMedium2" defaultPivotStyle="PivotStyleLight16"/>
  <extLst>
    <ext xmlns:x14="http://schemas.microsoft.com/office/spreadsheetml/2009/9/main" uri="{EB79DEF2-80B8-43e5-95BD-54CBDDF9020C}">
      <x14:slicerStyles defaultSlicerStyle="SlicerStyleLight1"/>
    </ext>
  </extLst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styles" Target="styles.xml"/><Relationship Id="rId2" Type="http://schemas.openxmlformats.org/officeDocument/2006/relationships/theme" Target="theme/theme1.xml"/><Relationship Id="rId1" Type="http://schemas.openxmlformats.org/officeDocument/2006/relationships/worksheet" Target="worksheets/sheet1.xml"/><Relationship Id="rId4" Type="http://schemas.openxmlformats.org/officeDocument/2006/relationships/sharedStrings" Target="sharedStrings.xml"/></Relationships>
</file>

<file path=xl/tables/table1.xml><?xml version="1.0" encoding="utf-8"?>
<table xmlns="http://schemas.openxmlformats.org/spreadsheetml/2006/main" id="1" name="Table1" displayName="Table1" ref="A1:B8" totalsRowShown="0" tableBorderDxfId="0">
  <tableColumns count="2">
    <tableColumn id="1" name="X-Values"/>
    <tableColumn id="2" name="Y-Values"/>
  </tableColumns>
  <tableStyleInfo showFirstColumn="0" showLastColumn="0" showRowStripes="1" showColumnStripes="0"/>
</table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1" Type="http://schemas.openxmlformats.org/officeDocument/2006/relationships/table" Target="../tables/table1.xml"/></Relationships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B8"/>
  <sheetViews>
    <sheetView tabSelected="1" workbookViewId="0">
      <selection activeCell="B3" sqref="B3"/>
    </sheetView>
  </sheetViews>
  <sheetFormatPr defaultRowHeight="15" x14ac:dyDescent="0.25"/>
  <cols>
    <col min="1" max="2" width="11" customWidth="1"/>
  </cols>
  <sheetData>
    <row r="1" spans="1:2" x14ac:dyDescent="0.25">
      <c r="A1" s="1" t="s">
        <v>0</v>
      </c>
      <c r="B1" s="1" t="s">
        <v>1</v>
      </c>
    </row>
    <row r="2" spans="1:2" x14ac:dyDescent="0.25">
      <c r="A2" s="1">
        <v>-3</v>
      </c>
      <c r="B2" s="1">
        <v>0.5</v>
      </c>
    </row>
    <row r="3" spans="1:2" x14ac:dyDescent="0.25">
      <c r="A3" s="1">
        <v>-2</v>
      </c>
      <c r="B3" s="1">
        <v>2</v>
      </c>
    </row>
    <row r="4" spans="1:2" x14ac:dyDescent="0.25">
      <c r="A4" s="1">
        <v>-1</v>
      </c>
      <c r="B4" s="1">
        <v>3.5</v>
      </c>
    </row>
    <row r="5" spans="1:2" x14ac:dyDescent="0.25">
      <c r="A5">
        <v>0</v>
      </c>
      <c r="B5">
        <v>5</v>
      </c>
    </row>
    <row r="6" spans="1:2" x14ac:dyDescent="0.25">
      <c r="A6">
        <v>1</v>
      </c>
      <c r="B6">
        <v>4</v>
      </c>
    </row>
    <row r="7" spans="1:2" x14ac:dyDescent="0.25">
      <c r="A7">
        <v>2</v>
      </c>
      <c r="B7">
        <v>3</v>
      </c>
    </row>
    <row r="8" spans="1:2" x14ac:dyDescent="0.25">
      <c r="A8">
        <v>3</v>
      </c>
      <c r="B8">
        <v>2</v>
      </c>
    </row>
  </sheetData>
  <pageMargins left="0.7" right="0.7" top="0.75" bottom="0.75" header="0.3" footer="0.3"/>
  <tableParts count="1">
    <tablePart r:id="rId1"/>
  </tableParts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Worksheets</vt:lpstr>
      </vt:variant>
      <vt:variant>
        <vt:i4>1</vt:i4>
      </vt:variant>
    </vt:vector>
  </HeadingPairs>
  <TitlesOfParts>
    <vt:vector size="1" baseType="lpstr">
      <vt:lpstr>Sheet1</vt:lpstr>
    </vt:vector>
  </TitlesOfParts>
  <Company>Hanover College</Company>
  <LinksUpToDate>false</LinksUpToDate>
  <SharedDoc>false</SharedDoc>
  <HyperlinksChanged>false</HyperlinksChanged>
  <AppVersion>14.0300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library19</dc:creator>
  <cp:lastModifiedBy>library19</cp:lastModifiedBy>
  <dcterms:created xsi:type="dcterms:W3CDTF">2011-03-14T03:02:20Z</dcterms:created>
  <dcterms:modified xsi:type="dcterms:W3CDTF">2011-03-14T04:33:07Z</dcterms:modified>
</cp:coreProperties>
</file>